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57" r:id="rId3"/>
    <p:sldId id="258" r:id="rId4"/>
    <p:sldId id="259" r:id="rId5"/>
    <p:sldId id="260" r:id="rId6"/>
    <p:sldId id="261" r:id="rId7"/>
    <p:sldId id="263" r:id="rId8"/>
    <p:sldId id="264" r:id="rId9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09"/>
  </p:normalViewPr>
  <p:slideViewPr>
    <p:cSldViewPr snapToGrid="0" snapToObjects="1">
      <p:cViewPr varScale="1">
        <p:scale>
          <a:sx n="78" d="100"/>
          <a:sy n="78" d="100"/>
        </p:scale>
        <p:origin x="208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CEB0A-1D37-1543-8E2C-270130E74531}" type="datetimeFigureOut">
              <a:rPr lang="es-ES_tradnl" smtClean="0"/>
              <a:t>3/4/19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268E5-BFE9-9047-BEE2-3A8F8D51D74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28861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CEB0A-1D37-1543-8E2C-270130E74531}" type="datetimeFigureOut">
              <a:rPr lang="es-ES_tradnl" smtClean="0"/>
              <a:t>3/4/19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268E5-BFE9-9047-BEE2-3A8F8D51D74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2122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CEB0A-1D37-1543-8E2C-270130E74531}" type="datetimeFigureOut">
              <a:rPr lang="es-ES_tradnl" smtClean="0"/>
              <a:t>3/4/19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268E5-BFE9-9047-BEE2-3A8F8D51D74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1584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CEB0A-1D37-1543-8E2C-270130E74531}" type="datetimeFigureOut">
              <a:rPr lang="es-ES_tradnl" smtClean="0"/>
              <a:t>3/4/19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268E5-BFE9-9047-BEE2-3A8F8D51D74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585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CEB0A-1D37-1543-8E2C-270130E74531}" type="datetimeFigureOut">
              <a:rPr lang="es-ES_tradnl" smtClean="0"/>
              <a:t>3/4/19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268E5-BFE9-9047-BEE2-3A8F8D51D74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5839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CEB0A-1D37-1543-8E2C-270130E74531}" type="datetimeFigureOut">
              <a:rPr lang="es-ES_tradnl" smtClean="0"/>
              <a:t>3/4/19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268E5-BFE9-9047-BEE2-3A8F8D51D74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968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CEB0A-1D37-1543-8E2C-270130E74531}" type="datetimeFigureOut">
              <a:rPr lang="es-ES_tradnl" smtClean="0"/>
              <a:t>3/4/19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268E5-BFE9-9047-BEE2-3A8F8D51D74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6170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CEB0A-1D37-1543-8E2C-270130E74531}" type="datetimeFigureOut">
              <a:rPr lang="es-ES_tradnl" smtClean="0"/>
              <a:t>3/4/19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268E5-BFE9-9047-BEE2-3A8F8D51D74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3438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CEB0A-1D37-1543-8E2C-270130E74531}" type="datetimeFigureOut">
              <a:rPr lang="es-ES_tradnl" smtClean="0"/>
              <a:t>3/4/19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268E5-BFE9-9047-BEE2-3A8F8D51D74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1021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CEB0A-1D37-1543-8E2C-270130E74531}" type="datetimeFigureOut">
              <a:rPr lang="es-ES_tradnl" smtClean="0"/>
              <a:t>3/4/19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268E5-BFE9-9047-BEE2-3A8F8D51D74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915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CEB0A-1D37-1543-8E2C-270130E74531}" type="datetimeFigureOut">
              <a:rPr lang="es-ES_tradnl" smtClean="0"/>
              <a:t>3/4/19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268E5-BFE9-9047-BEE2-3A8F8D51D74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9409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CEB0A-1D37-1543-8E2C-270130E74531}" type="datetimeFigureOut">
              <a:rPr lang="es-ES_tradnl" smtClean="0"/>
              <a:t>3/4/19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268E5-BFE9-9047-BEE2-3A8F8D51D74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8199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4152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78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2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53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0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04" cy="68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6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14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4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3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1753088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83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947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1872</TotalTime>
  <Words>0</Words>
  <Application>Microsoft Macintosh PowerPoint</Application>
  <PresentationFormat>Panorámica</PresentationFormat>
  <Paragraphs>0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Calibri</vt:lpstr>
      <vt:lpstr>Calibri Light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4</cp:revision>
  <dcterms:created xsi:type="dcterms:W3CDTF">2019-04-03T21:10:14Z</dcterms:created>
  <dcterms:modified xsi:type="dcterms:W3CDTF">2019-04-05T04:23:09Z</dcterms:modified>
</cp:coreProperties>
</file>